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titeacher.blogspot.com/2008/11/interventionsaccomodations-what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Monitoring </a:t>
            </a:r>
            <a:br>
              <a:rPr lang="en-US" dirty="0" smtClean="0"/>
            </a:br>
            <a:r>
              <a:rPr lang="en-US" dirty="0" smtClean="0"/>
              <a:t>Case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 18,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Olivia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52438" y="1600200"/>
            <a:ext cx="5277123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8598" y="762000"/>
            <a:ext cx="6163674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Fall 2009 OAT Reading= 376 Limited</a:t>
            </a:r>
          </a:p>
          <a:p>
            <a:r>
              <a:rPr lang="en-US" dirty="0" smtClean="0"/>
              <a:t>Spring 2010 OAT Reading= 404 Math= 409 Proficient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next step?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Student: Jane </a:t>
            </a:r>
            <a:br>
              <a:rPr lang="en-US" dirty="0" smtClean="0"/>
            </a:br>
            <a:r>
              <a:rPr lang="en-US" dirty="0" smtClean="0"/>
              <a:t>Grade:3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Meeting Date September</a:t>
            </a:r>
          </a:p>
          <a:p>
            <a:pPr>
              <a:buNone/>
            </a:pPr>
            <a:r>
              <a:rPr lang="en-US" dirty="0" smtClean="0"/>
              <a:t>Aims RCBM= 40wpm 10 errors</a:t>
            </a:r>
          </a:p>
          <a:p>
            <a:pPr>
              <a:buNone/>
            </a:pPr>
            <a:r>
              <a:rPr lang="en-US" dirty="0" smtClean="0"/>
              <a:t>Aims MAZE= 12</a:t>
            </a:r>
          </a:p>
          <a:p>
            <a:pPr>
              <a:buNone/>
            </a:pPr>
            <a:r>
              <a:rPr lang="en-US" dirty="0" smtClean="0"/>
              <a:t>Aims MCAP= 6</a:t>
            </a:r>
          </a:p>
          <a:p>
            <a:pPr>
              <a:buNone/>
            </a:pPr>
            <a:r>
              <a:rPr lang="en-US" dirty="0" smtClean="0"/>
              <a:t>Absent= 0 days</a:t>
            </a:r>
          </a:p>
          <a:p>
            <a:pPr>
              <a:buNone/>
            </a:pPr>
            <a:r>
              <a:rPr lang="en-US" dirty="0" smtClean="0"/>
              <a:t>Works hard, parents very supportive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Teacher Concerns: Has difficulty with reading grade level materials with fluency and accuracy.  </a:t>
            </a:r>
          </a:p>
          <a:p>
            <a:pPr>
              <a:buNone/>
            </a:pPr>
            <a:r>
              <a:rPr lang="en-US" dirty="0" smtClean="0"/>
              <a:t>What should we do?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should Jane’s goal be?</a:t>
            </a:r>
          </a:p>
          <a:p>
            <a:r>
              <a:rPr lang="en-US" dirty="0" smtClean="0"/>
              <a:t>What should her intervention be?</a:t>
            </a:r>
          </a:p>
          <a:p>
            <a:r>
              <a:rPr lang="en-US" dirty="0" smtClean="0"/>
              <a:t>When is the review date?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In </a:t>
            </a:r>
            <a:r>
              <a:rPr lang="en-US" b="1" dirty="0" smtClean="0">
                <a:latin typeface="Arial" charset="0"/>
              </a:rPr>
              <a:t>(#)</a:t>
            </a:r>
            <a:r>
              <a:rPr lang="en-US" dirty="0" smtClean="0">
                <a:latin typeface="Arial" charset="0"/>
              </a:rPr>
              <a:t> weeks </a:t>
            </a:r>
            <a:r>
              <a:rPr lang="en-US" b="1" dirty="0" smtClean="0">
                <a:latin typeface="Arial" charset="0"/>
              </a:rPr>
              <a:t>(Student name)</a:t>
            </a:r>
            <a:r>
              <a:rPr lang="en-US" dirty="0" smtClean="0">
                <a:latin typeface="Arial" charset="0"/>
              </a:rPr>
              <a:t> will read </a:t>
            </a:r>
            <a:r>
              <a:rPr lang="en-US" b="1" dirty="0" smtClean="0">
                <a:latin typeface="Arial" charset="0"/>
              </a:rPr>
              <a:t>(#)</a:t>
            </a:r>
            <a:r>
              <a:rPr lang="en-US" dirty="0" smtClean="0">
                <a:latin typeface="Arial" charset="0"/>
              </a:rPr>
              <a:t> Words Correctly in 1 minute from randomly selected Grade </a:t>
            </a:r>
            <a:r>
              <a:rPr lang="en-US" b="1" dirty="0" smtClean="0">
                <a:latin typeface="Arial" charset="0"/>
              </a:rPr>
              <a:t>(#)</a:t>
            </a:r>
            <a:r>
              <a:rPr lang="en-US" dirty="0" smtClean="0">
                <a:latin typeface="Arial" charset="0"/>
              </a:rPr>
              <a:t> passages.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Ideas?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</a:p>
          <a:p>
            <a:r>
              <a:rPr lang="en-US" dirty="0" smtClean="0"/>
              <a:t>2.</a:t>
            </a:r>
          </a:p>
          <a:p>
            <a:r>
              <a:rPr lang="en-US" dirty="0" smtClean="0"/>
              <a:t>3.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should the review meeting contain?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4850" y="1760537"/>
            <a:ext cx="69723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Old IATs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1= 3</a:t>
            </a:r>
            <a:r>
              <a:rPr lang="en-US" baseline="30000" dirty="0" smtClean="0"/>
              <a:t>rd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Example 2= kindergarten</a:t>
            </a:r>
          </a:p>
          <a:p>
            <a:r>
              <a:rPr lang="en-US" dirty="0" smtClean="0"/>
              <a:t>Example 3 = 1</a:t>
            </a:r>
            <a:r>
              <a:rPr lang="en-US" baseline="30000" dirty="0" smtClean="0"/>
              <a:t>st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 vs. Accommodations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Thursday, October 30, 2008</a:t>
            </a:r>
          </a:p>
          <a:p>
            <a:r>
              <a:rPr lang="en-US" b="1" dirty="0" smtClean="0">
                <a:hlinkClick r:id="rId2"/>
              </a:rPr>
              <a:t>Interventions/</a:t>
            </a:r>
            <a:r>
              <a:rPr lang="en-US" b="1" dirty="0" err="1" smtClean="0">
                <a:hlinkClick r:id="rId2"/>
              </a:rPr>
              <a:t>Accomodations</a:t>
            </a:r>
            <a:r>
              <a:rPr lang="en-US" b="1" dirty="0" smtClean="0">
                <a:hlinkClick r:id="rId2"/>
              </a:rPr>
              <a:t> What's the difference? Samples</a:t>
            </a:r>
            <a:r>
              <a:rPr lang="en-US" b="1" dirty="0" smtClean="0"/>
              <a:t>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What’s </a:t>
            </a:r>
            <a:r>
              <a:rPr lang="en-US" b="1" dirty="0" smtClean="0"/>
              <a:t>the difference between an intervention and an accommodation?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Delaware Department of Education’s (DOE) definition of an intervention is: </a:t>
            </a:r>
            <a:endParaRPr lang="en-US" dirty="0" smtClean="0"/>
          </a:p>
          <a:p>
            <a:r>
              <a:rPr lang="en-US" dirty="0" smtClean="0"/>
              <a:t>An intervention is focused on specific, targeted performance deficits identified through scientifically researched based screenings and/or diagnostic assessment.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Interventions are provided in addition to the core curriculum with the intent of improving the at risk student’s proficiency in meeting grade level expectations.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Interventions may be selected through a standard treatment protocol approach or a problem solving approach.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Interventions require either the teaching of a researched based strategy or a skill that is focused on increasing the at risk student’s proficiency in the targeted area, either academically or behaviorally.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Success of the intervention is determined by collecting data on it’s effectiveness in improving student performance through progress monitoring.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 vs. Accommodations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200" b="1" i="1" dirty="0" smtClean="0"/>
              <a:t>Accommodations</a:t>
            </a:r>
            <a:r>
              <a:rPr lang="en-US" sz="1200" dirty="0" smtClean="0"/>
              <a:t> are frequently referenced with regard to students with disabilities. </a:t>
            </a:r>
          </a:p>
          <a:p>
            <a:r>
              <a:rPr lang="en-US" sz="1200" b="1" dirty="0" smtClean="0"/>
              <a:t>Accommodations</a:t>
            </a:r>
            <a:r>
              <a:rPr lang="en-US" sz="1200" dirty="0" smtClean="0"/>
              <a:t> are practices and procedures in the areas of presentation, response, setting and timing/scheduling that provide equitable access to the general (core) curriculum during instruction and assessments for students with disabilities. </a:t>
            </a: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b="1" dirty="0" smtClean="0"/>
              <a:t>Accommodations are intended to reduce or even eliminate the effects of a student’s disability. Accommodations do not reduce learning expectations.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Accommodations typically refer to testing situations. Students who have IEPs typically have testing accommodations and daily classroom accommodations. Please see a list of sample accommodations below. </a:t>
            </a:r>
            <a:r>
              <a:rPr lang="en-US" sz="1200" b="1" dirty="0" smtClean="0"/>
              <a:t>(Please note: THESE ARE NOT INTERVENTIONS) </a:t>
            </a:r>
            <a:endParaRPr lang="en-US" sz="1200" dirty="0" smtClean="0"/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b="1" dirty="0" smtClean="0"/>
              <a:t>Testing Accommodations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· Read aloud words, phrases, sentences in questions, or answer choices</a:t>
            </a:r>
            <a:br>
              <a:rPr lang="en-US" sz="1200" dirty="0" smtClean="0"/>
            </a:br>
            <a:r>
              <a:rPr lang="en-US" sz="1200" dirty="0" smtClean="0"/>
              <a:t>· Allow oral responses</a:t>
            </a:r>
            <a:br>
              <a:rPr lang="en-US" sz="1200" dirty="0" smtClean="0"/>
            </a:br>
            <a:r>
              <a:rPr lang="en-US" sz="1200" dirty="0" smtClean="0"/>
              <a:t>· Use a scribe</a:t>
            </a:r>
            <a:br>
              <a:rPr lang="en-US" sz="1200" dirty="0" smtClean="0"/>
            </a:br>
            <a:r>
              <a:rPr lang="en-US" sz="1200" dirty="0" smtClean="0"/>
              <a:t>· Vary the testing format</a:t>
            </a:r>
            <a:br>
              <a:rPr lang="en-US" sz="1200" dirty="0" smtClean="0"/>
            </a:br>
            <a:r>
              <a:rPr lang="en-US" sz="1200" dirty="0" smtClean="0"/>
              <a:t>· Allow use of technology</a:t>
            </a:r>
            <a:br>
              <a:rPr lang="en-US" sz="1200" dirty="0" smtClean="0"/>
            </a:br>
            <a:r>
              <a:rPr lang="en-US" sz="1200" dirty="0" smtClean="0"/>
              <a:t>· Give extra time for completion</a:t>
            </a:r>
            <a:br>
              <a:rPr lang="en-US" sz="1200" dirty="0" smtClean="0"/>
            </a:br>
            <a:r>
              <a:rPr lang="en-US" sz="1200" dirty="0" smtClean="0"/>
              <a:t>· Divide into more than one administration</a:t>
            </a:r>
            <a:br>
              <a:rPr lang="en-US" sz="1200" dirty="0" smtClean="0"/>
            </a:br>
            <a:r>
              <a:rPr lang="en-US" sz="1200" dirty="0" smtClean="0"/>
              <a:t>· Shorten length of a long test</a:t>
            </a:r>
            <a:br>
              <a:rPr lang="en-US" sz="1200" dirty="0" smtClean="0"/>
            </a:br>
            <a:r>
              <a:rPr lang="en-US" sz="1200" dirty="0" smtClean="0"/>
              <a:t>· Limit answer choices</a:t>
            </a:r>
            <a:br>
              <a:rPr lang="en-US" sz="1200" dirty="0" smtClean="0"/>
            </a:br>
            <a:r>
              <a:rPr lang="en-US" sz="1200" dirty="0" smtClean="0"/>
              <a:t>· Allow test to be given in a smaller group</a:t>
            </a:r>
            <a:br>
              <a:rPr lang="en-US" sz="1200" dirty="0" smtClean="0"/>
            </a:br>
            <a:r>
              <a:rPr lang="en-US" sz="1200" dirty="0" smtClean="0"/>
              <a:t>· Change time of day or test</a:t>
            </a:r>
            <a:br>
              <a:rPr lang="en-US" sz="1200" dirty="0" smtClean="0"/>
            </a:br>
            <a:r>
              <a:rPr lang="en-US" sz="1200" dirty="0" smtClean="0"/>
              <a:t>· Change testing location</a:t>
            </a:r>
            <a:br>
              <a:rPr lang="en-US" sz="1200" dirty="0" smtClean="0"/>
            </a:br>
            <a:r>
              <a:rPr lang="en-US" sz="1200" dirty="0" smtClean="0"/>
              <a:t>· Provide monitored test breaks</a:t>
            </a:r>
            <a:br>
              <a:rPr lang="en-US" sz="1200" dirty="0" smtClean="0"/>
            </a:br>
            <a:r>
              <a:rPr lang="en-US" sz="1200" dirty="0" smtClean="0"/>
              <a:t>· Follow district/state guidelines for testing allowances</a:t>
            </a:r>
            <a:endParaRPr lang="en-US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</TotalTime>
  <Words>236</Words>
  <Application>Microsoft Office PowerPoint</Application>
  <PresentationFormat>On-screen Show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Progress Monitoring  Case Studies </vt:lpstr>
      <vt:lpstr>Student: Jane  Grade:3</vt:lpstr>
      <vt:lpstr>Jane</vt:lpstr>
      <vt:lpstr>Goal</vt:lpstr>
      <vt:lpstr>Intervention Ideas?</vt:lpstr>
      <vt:lpstr>What should the review meeting contain?</vt:lpstr>
      <vt:lpstr>Review of Old IATs</vt:lpstr>
      <vt:lpstr>Interventions vs. Accommodations</vt:lpstr>
      <vt:lpstr>Interventions vs. Accommodations</vt:lpstr>
      <vt:lpstr>Case Study: Olivia</vt:lpstr>
      <vt:lpstr>Slide 11</vt:lpstr>
      <vt:lpstr>Olivia</vt:lpstr>
      <vt:lpstr>What’s the next step?</vt:lpstr>
    </vt:vector>
  </TitlesOfParts>
  <Company>Westlake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Monitoring  Case Studies </dc:title>
  <dc:creator>Authorized User</dc:creator>
  <cp:lastModifiedBy>Authorized User</cp:lastModifiedBy>
  <cp:revision>9</cp:revision>
  <dcterms:created xsi:type="dcterms:W3CDTF">2010-08-17T19:12:51Z</dcterms:created>
  <dcterms:modified xsi:type="dcterms:W3CDTF">2010-08-18T18:41:11Z</dcterms:modified>
</cp:coreProperties>
</file>